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1" r:id="rId2"/>
  </p:sldIdLst>
  <p:sldSz cx="10693400" cy="75565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E97C"/>
    <a:srgbClr val="B2FE66"/>
    <a:srgbClr val="E6DFB5"/>
    <a:srgbClr val="DED8AD"/>
    <a:srgbClr val="FACD2A"/>
    <a:srgbClr val="F0EAE6"/>
    <a:srgbClr val="E7CD65"/>
    <a:srgbClr val="F1ECE7"/>
    <a:srgbClr val="DCD7D3"/>
    <a:srgbClr val="F7F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99" autoAdjust="0"/>
    <p:restoredTop sz="94715" autoAdjust="0"/>
  </p:normalViewPr>
  <p:slideViewPr>
    <p:cSldViewPr showGuides="1">
      <p:cViewPr>
        <p:scale>
          <a:sx n="90" d="100"/>
          <a:sy n="90" d="100"/>
        </p:scale>
        <p:origin x="552" y="-14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9087" y="0"/>
            <a:ext cx="10693400" cy="7556500"/>
          </a:xfrm>
          <a:prstGeom prst="rect">
            <a:avLst/>
          </a:prstGeom>
        </p:spPr>
      </p:pic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062910"/>
              </p:ext>
            </p:extLst>
          </p:nvPr>
        </p:nvGraphicFramePr>
        <p:xfrm>
          <a:off x="469900" y="4997450"/>
          <a:ext cx="9501697" cy="1183532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3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5389"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solidFill>
                            <a:schemeClr val="tx1"/>
                          </a:solidFill>
                        </a:rPr>
                        <a:t> DOCUMENTO</a:t>
                      </a: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Documento</a:t>
                      </a: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Document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C77A28"/>
                        </a:gs>
                        <a:gs pos="48000">
                          <a:srgbClr val="F4E97C"/>
                        </a:gs>
                        <a:gs pos="93000">
                          <a:srgbClr val="C77A28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solidFill>
                            <a:schemeClr val="tx1"/>
                          </a:solidFill>
                        </a:rPr>
                        <a:t>EMITIDO EN:</a:t>
                      </a: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Rilasciato in:</a:t>
                      </a: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Issued in: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C77A28"/>
                        </a:gs>
                        <a:gs pos="48000">
                          <a:srgbClr val="F4E97C"/>
                        </a:gs>
                        <a:gs pos="93000">
                          <a:srgbClr val="C77A28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solidFill>
                            <a:schemeClr val="tx1"/>
                          </a:solidFill>
                        </a:rPr>
                        <a:t>TITULAR</a:t>
                      </a:r>
                    </a:p>
                    <a:p>
                      <a:pPr algn="ctr"/>
                      <a:r>
                        <a:rPr lang="es-ES_tradnl" sz="1100" b="0" i="1">
                          <a:solidFill>
                            <a:schemeClr val="tx1"/>
                          </a:solidFill>
                        </a:rPr>
                        <a:t>Titolare</a:t>
                      </a:r>
                      <a:endParaRPr lang="es-ES_tradnl" sz="1100" b="0" i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Holder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C77A28"/>
                        </a:gs>
                        <a:gs pos="48000">
                          <a:srgbClr val="F4E97C"/>
                        </a:gs>
                        <a:gs pos="93000">
                          <a:srgbClr val="C77A28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solidFill>
                            <a:schemeClr val="tx1"/>
                          </a:solidFill>
                        </a:rPr>
                        <a:t>IDIOMAS</a:t>
                      </a:r>
                    </a:p>
                    <a:p>
                      <a:pPr algn="ctr"/>
                      <a:r>
                        <a:rPr lang="es-ES_tradnl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Lingue</a:t>
                      </a: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Languages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C77A28"/>
                        </a:gs>
                        <a:gs pos="48000">
                          <a:srgbClr val="F4E97C"/>
                        </a:gs>
                        <a:gs pos="93000">
                          <a:srgbClr val="C77A28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solidFill>
                            <a:schemeClr val="tx1"/>
                          </a:solidFill>
                        </a:rPr>
                        <a:t>REALIZADA EN FECHA</a:t>
                      </a: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Data rilascio</a:t>
                      </a: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Date of issue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C77A28"/>
                        </a:gs>
                        <a:gs pos="48000">
                          <a:srgbClr val="F4E97C"/>
                        </a:gs>
                        <a:gs pos="93000">
                          <a:srgbClr val="C77A28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>
                          <a:solidFill>
                            <a:schemeClr val="tx1"/>
                          </a:solidFill>
                        </a:rPr>
                        <a:t>HORA FIRMA</a:t>
                      </a: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Ora firma</a:t>
                      </a:r>
                    </a:p>
                    <a:p>
                      <a:pPr algn="ctr"/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Time </a:t>
                      </a:r>
                      <a:r>
                        <a:rPr lang="es-ES_tradnl" sz="1100" b="0" i="1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es-ES_tradnl" sz="1100" b="0" i="1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s-ES_tradnl" sz="1100" b="0" i="1" dirty="0" err="1">
                          <a:solidFill>
                            <a:schemeClr val="tx1"/>
                          </a:solidFill>
                        </a:rPr>
                        <a:t>signature</a:t>
                      </a:r>
                      <a:endParaRPr lang="es-ES_tradnl" sz="11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8000">
                          <a:srgbClr val="C77A28"/>
                        </a:gs>
                        <a:gs pos="48000">
                          <a:srgbClr val="F4E97C"/>
                        </a:gs>
                        <a:gs pos="93000">
                          <a:srgbClr val="C77A28"/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692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CERTIFICADO DE BAUTISMO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200" dirty="0"/>
                        <a:t>VENEZUELA </a:t>
                      </a:r>
                    </a:p>
                    <a:p>
                      <a:pPr algn="ctr"/>
                      <a:r>
                        <a:rPr lang="es-VE" sz="1200" dirty="0"/>
                        <a:t>(EDO. TRUJILLO)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altLang="es-ES" sz="1200" dirty="0"/>
                        <a:t>ALFREDO ARAUJO MENDA</a:t>
                      </a:r>
                      <a:endParaRPr lang="en-US" altLang="es-E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dirty="0"/>
                        <a:t>ESPAÑOL-ITALIANO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28</a:t>
                      </a:r>
                      <a:r>
                        <a:rPr lang="es-ES_tradnl" sz="1200" dirty="0"/>
                        <a:t>/08/2026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s-ES_tradnl" sz="1200" dirty="0"/>
                        <a:t>17:</a:t>
                      </a:r>
                      <a:r>
                        <a:rPr lang="es-ES_tradnl" sz="1200" dirty="0"/>
                        <a:t>00:00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3746500" y="2579646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PERT-VBGH-NJUI-GTYH-</a:t>
            </a:r>
            <a:r>
              <a:rPr lang="es-ES" b="1" dirty="0"/>
              <a:t>10176</a:t>
            </a:r>
            <a:endParaRPr lang="es-ES" altLang="es-ES_tradnl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3746500" y="7131050"/>
            <a:ext cx="338109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s-ES" b="1">
                <a:solidFill>
                  <a:srgbClr val="E6DFB5"/>
                </a:solidFill>
              </a:rPr>
              <a:t>PERT-VBGH-NJUI-GTYH-10176</a:t>
            </a:r>
          </a:p>
          <a:p>
            <a:endParaRPr lang="en-US" altLang="es-ES" b="1" dirty="0">
              <a:solidFill>
                <a:srgbClr val="E6DFB5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1458937" y="52896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55</Words>
  <Application>Microsoft Office PowerPoint</Application>
  <PresentationFormat>Personalizzato</PresentationFormat>
  <Paragraphs>27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CONSTANCIA</dc:title>
  <dc:creator>Attilio</dc:creator>
  <cp:lastModifiedBy>Mena Cerracchio</cp:lastModifiedBy>
  <cp:revision>159</cp:revision>
  <dcterms:created xsi:type="dcterms:W3CDTF">2006-08-16T00:00:00Z</dcterms:created>
  <dcterms:modified xsi:type="dcterms:W3CDTF">2026-08-29T01:56:20Z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12B7E6FE1CA6456E92C2F42AE26DB426_12</vt:lpwstr>
  </property>
  <property fmtid="{D5CDD505-2E9C-101B-9397-08002B2CF9AE}" pid="3" name="KSOProductBuildVer">
    <vt:lpwstr>3082-12.2.0.23196</vt:lpwstr>
  </property>
</Properties>
</file>